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057105-014B-4ED2-8DC1-2B7F365D36CE}" type="datetimeFigureOut">
              <a:rPr lang="pt-BR" smtClean="0"/>
              <a:t>16/10/2019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2366C-AD9A-4CF2-A911-0BACDA243BAD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057105-014B-4ED2-8DC1-2B7F365D36CE}" type="datetimeFigureOut">
              <a:rPr lang="pt-BR" smtClean="0"/>
              <a:t>16/10/2019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2366C-AD9A-4CF2-A911-0BACDA243BAD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057105-014B-4ED2-8DC1-2B7F365D36CE}" type="datetimeFigureOut">
              <a:rPr lang="pt-BR" smtClean="0"/>
              <a:t>16/10/2019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2366C-AD9A-4CF2-A911-0BACDA243BAD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057105-014B-4ED2-8DC1-2B7F365D36CE}" type="datetimeFigureOut">
              <a:rPr lang="pt-BR" smtClean="0"/>
              <a:t>16/10/2019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2366C-AD9A-4CF2-A911-0BACDA243BAD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057105-014B-4ED2-8DC1-2B7F365D36CE}" type="datetimeFigureOut">
              <a:rPr lang="pt-BR" smtClean="0"/>
              <a:t>16/10/2019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2366C-AD9A-4CF2-A911-0BACDA243BAD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057105-014B-4ED2-8DC1-2B7F365D36CE}" type="datetimeFigureOut">
              <a:rPr lang="pt-BR" smtClean="0"/>
              <a:t>16/10/2019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2366C-AD9A-4CF2-A911-0BACDA243BAD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057105-014B-4ED2-8DC1-2B7F365D36CE}" type="datetimeFigureOut">
              <a:rPr lang="pt-BR" smtClean="0"/>
              <a:t>16/10/2019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2366C-AD9A-4CF2-A911-0BACDA243BAD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057105-014B-4ED2-8DC1-2B7F365D36CE}" type="datetimeFigureOut">
              <a:rPr lang="pt-BR" smtClean="0"/>
              <a:t>16/10/2019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2366C-AD9A-4CF2-A911-0BACDA243BAD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057105-014B-4ED2-8DC1-2B7F365D36CE}" type="datetimeFigureOut">
              <a:rPr lang="pt-BR" smtClean="0"/>
              <a:t>16/10/2019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2366C-AD9A-4CF2-A911-0BACDA243BAD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057105-014B-4ED2-8DC1-2B7F365D36CE}" type="datetimeFigureOut">
              <a:rPr lang="pt-BR" smtClean="0"/>
              <a:t>16/10/2019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2366C-AD9A-4CF2-A911-0BACDA243BAD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057105-014B-4ED2-8DC1-2B7F365D36CE}" type="datetimeFigureOut">
              <a:rPr lang="pt-BR" smtClean="0"/>
              <a:t>16/10/2019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2366C-AD9A-4CF2-A911-0BACDA243BAD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057105-014B-4ED2-8DC1-2B7F365D36CE}" type="datetimeFigureOut">
              <a:rPr lang="pt-BR" smtClean="0"/>
              <a:t>16/10/2019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62366C-AD9A-4CF2-A911-0BACDA243BAD}" type="slidenum">
              <a:rPr lang="pt-BR" smtClean="0"/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8125" y="620688"/>
            <a:ext cx="8667750" cy="56886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8613" y="1100138"/>
            <a:ext cx="8486775" cy="5353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19188" y="3090863"/>
            <a:ext cx="6905625" cy="676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03648" y="260648"/>
            <a:ext cx="6905625" cy="676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628800"/>
            <a:ext cx="8458200" cy="5008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35896" y="188640"/>
            <a:ext cx="2197993" cy="13979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0</Words>
  <Application>Microsoft Office PowerPoint</Application>
  <PresentationFormat>Apresentação na tela (4:3)</PresentationFormat>
  <Paragraphs>0</Paragraphs>
  <Slides>3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3</vt:i4>
      </vt:variant>
    </vt:vector>
  </HeadingPairs>
  <TitlesOfParts>
    <vt:vector size="4" baseType="lpstr">
      <vt:lpstr>Tema do Office</vt:lpstr>
      <vt:lpstr>Slide 1</vt:lpstr>
      <vt:lpstr>Slide 2</vt:lpstr>
      <vt:lpstr>Slide 3</vt:lpstr>
    </vt:vector>
  </TitlesOfParts>
  <Company>Senado Federal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interlegis</dc:creator>
  <cp:lastModifiedBy>interlegis</cp:lastModifiedBy>
  <cp:revision>1</cp:revision>
  <dcterms:created xsi:type="dcterms:W3CDTF">2019-10-16T12:21:48Z</dcterms:created>
  <dcterms:modified xsi:type="dcterms:W3CDTF">2019-10-16T12:28:33Z</dcterms:modified>
</cp:coreProperties>
</file>